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85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8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4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1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6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3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9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5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3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05E8-6CC8-4BB8-960A-F0379A72F76B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DF850-A290-4A9E-964F-E39DC4D3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7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noured to meet with His Majesty King Mswati III, Kingdom of Eswatini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674" y="103032"/>
            <a:ext cx="10264462" cy="6754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3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Ssemboga, Anne Rita</dc:creator>
  <cp:lastModifiedBy>Ssemboga, Anne Rita</cp:lastModifiedBy>
  <cp:revision>1</cp:revision>
  <dcterms:created xsi:type="dcterms:W3CDTF">2019-07-28T15:18:23Z</dcterms:created>
  <dcterms:modified xsi:type="dcterms:W3CDTF">2019-07-28T15:18:49Z</dcterms:modified>
</cp:coreProperties>
</file>